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7" r:id="rId2"/>
    <p:sldId id="305" r:id="rId3"/>
    <p:sldId id="304" r:id="rId4"/>
    <p:sldId id="302" r:id="rId5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BD"/>
    <a:srgbClr val="FFFF89"/>
    <a:srgbClr val="FF00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64"/>
    <p:restoredTop sz="94888"/>
  </p:normalViewPr>
  <p:slideViewPr>
    <p:cSldViewPr snapToGrid="0">
      <p:cViewPr varScale="1">
        <p:scale>
          <a:sx n="212" d="100"/>
          <a:sy n="2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FF27B-557D-334F-8D5E-B327C5A298E9}" type="datetimeFigureOut">
              <a:rPr lang="en-AU" smtClean="0"/>
              <a:t>17/4/2025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5C736-FAD4-1E4D-89A5-433D4AA296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783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5C736-FAD4-1E4D-89A5-433D4AA2963B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27804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1CABF9-DE03-BA58-315C-53E34E9598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8065EDD-3B8C-81C9-5C5F-8A1DBECFA8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D88E092-233D-41FA-93E9-533FF1CF6B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D83EBE-0D20-A4DD-6582-0216C98C4D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05C736-FAD4-1E4D-89A5-433D4AA2963B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7400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2400" baseline="0">
                <a:latin typeface="Times New Roman" panose="02020603050405020304" pitchFamily="18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 baseline="0">
                <a:latin typeface="Times New Roman" panose="0202060305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4/17/25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87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4/17/25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2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4/17/25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55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4/17/25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419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424782"/>
            <a:ext cx="7886700" cy="2377281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4/17/25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09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4/17/25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16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4/17/25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7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4/17/25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5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4/17/25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16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4/17/25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29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4/17/25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1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5450" y="6069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tx1">
                    <a:tint val="82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D4E6CF7E-C746-084D-BF17-6C523B0D2ACF}" type="datetimeFigureOut">
              <a:rPr lang="en-US" smtClean="0"/>
              <a:pPr/>
              <a:t>4/17/25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>
                    <a:tint val="82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32A23974-83D8-7045-B8FB-83D6C4E40E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037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83E145E-7437-5592-0FFF-32B24FCB5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9996"/>
            <a:ext cx="9144000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+mn-cs"/>
              </a:rPr>
              <a:t>Romans 10:5-13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 Slides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2716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>
            <a:extLst>
              <a:ext uri="{FF2B5EF4-FFF2-40B4-BE49-F238E27FC236}">
                <a16:creationId xmlns:a16="http://schemas.microsoft.com/office/drawing/2014/main" id="{36360AE9-4356-30FF-96CC-16A640849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4" y="0"/>
            <a:ext cx="9144000" cy="4016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1000"/>
              </a:spcAft>
            </a:pPr>
            <a:r>
              <a:rPr lang="en-US" sz="2800" b="1" baseline="30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28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For Moses writes about the righteousness that is based on the law, that the person who does the commandments shall live by them. </a:t>
            </a:r>
            <a:r>
              <a:rPr lang="en-US" sz="2800" b="1" baseline="30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US" sz="28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But the righteousness based on faith says, “Do not say in your heart, ‘Who will ascend into heaven?’ ” (that is, to bring Christ down) </a:t>
            </a:r>
            <a:r>
              <a:rPr lang="en-US" sz="2800" b="1" baseline="30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US" sz="28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“or ‘Who will descend into the abyss?’ ” (that is, to bring Christ up from the dead). </a:t>
            </a:r>
            <a:r>
              <a:rPr lang="en-US" sz="2800" b="1" baseline="30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US" sz="28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But what does it say? “The word is near you, in your mouth and in your heart” (that is, the word of faith that we proclaim); </a:t>
            </a:r>
            <a:endParaRPr lang="en-AU" sz="2800" dirty="0">
              <a:solidFill>
                <a:schemeClr val="bg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960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>
            <a:extLst>
              <a:ext uri="{FF2B5EF4-FFF2-40B4-BE49-F238E27FC236}">
                <a16:creationId xmlns:a16="http://schemas.microsoft.com/office/drawing/2014/main" id="{36360AE9-4356-30FF-96CC-16A640849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4" y="0"/>
            <a:ext cx="9144000" cy="4512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1000"/>
              </a:spcAft>
            </a:pPr>
            <a:r>
              <a:rPr lang="en-US" sz="28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9 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because, if you confess with your mouth that Jesus is Lord and believe in your heart that God raised him from the dead, you will be saved. </a:t>
            </a:r>
            <a:r>
              <a:rPr lang="en-US" sz="28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10 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with the heart one believes and is justified, and with the mouth one confesses and is saved. </a:t>
            </a:r>
            <a:r>
              <a:rPr lang="en-US" sz="28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11 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the Scripture says, “Everyone who believes in him will not be put to shame.” </a:t>
            </a:r>
            <a:r>
              <a:rPr lang="en-US" sz="28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there is no distinction between Jew and Greek; for the same Lord is Lord of all, bestowing his riches on all who call on him. </a:t>
            </a:r>
            <a:r>
              <a:rPr lang="en-US" sz="28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“everyone who calls on the name of the Lord will be saved.”</a:t>
            </a:r>
            <a:r>
              <a:rPr lang="en-A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AU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429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2DA048A-7DBC-C32E-8A53-21311550EB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91611C-D667-471D-0C57-E00B23995D5D}"/>
              </a:ext>
            </a:extLst>
          </p:cNvPr>
          <p:cNvSpPr txBox="1"/>
          <p:nvPr/>
        </p:nvSpPr>
        <p:spPr>
          <a:xfrm>
            <a:off x="12972" y="0"/>
            <a:ext cx="9118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Jesus Christ is Raised from the Dead</a:t>
            </a:r>
            <a:endParaRPr kumimoji="0" lang="en-AU" sz="240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F6FB5C-B106-443E-9630-0C24AAD2EB00}"/>
              </a:ext>
            </a:extLst>
          </p:cNvPr>
          <p:cNvSpPr txBox="1"/>
          <p:nvPr/>
        </p:nvSpPr>
        <p:spPr>
          <a:xfrm>
            <a:off x="976341" y="1739394"/>
            <a:ext cx="7486653" cy="1477328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Pursuit of Righteousness.</a:t>
            </a:r>
          </a:p>
          <a:p>
            <a:pPr marL="285750" marR="0" lvl="0" indent="-28575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 righteousness, I cannot commune with a Holy God.</a:t>
            </a:r>
          </a:p>
          <a:p>
            <a:pPr marL="285750" marR="0" lvl="0" indent="-28575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cannot develop my on righteousness.  (cannot reach the holiness required)</a:t>
            </a:r>
          </a:p>
          <a:p>
            <a:pPr marL="285750" marR="0" lvl="0" indent="-28575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need the Righteousness of God.</a:t>
            </a:r>
          </a:p>
          <a:p>
            <a:pPr marL="285750" marR="0" lvl="0" indent="-28575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Righteousness comes by faith.  Believing</a:t>
            </a:r>
            <a:r>
              <a:rPr kumimoji="0" lang="en-AU" sz="18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in the Risen Lord Jesus Christ.</a:t>
            </a: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94E38B-AE31-B6A1-98F3-EEC0FC60AE14}"/>
              </a:ext>
            </a:extLst>
          </p:cNvPr>
          <p:cNvSpPr txBox="1"/>
          <p:nvPr/>
        </p:nvSpPr>
        <p:spPr>
          <a:xfrm>
            <a:off x="12972" y="1093063"/>
            <a:ext cx="8962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marR="0" lvl="0" indent="-180975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Jesus is raised from the dead,   He   IS   LORD.</a:t>
            </a:r>
          </a:p>
          <a:p>
            <a:pPr marL="180975" marR="0" lvl="0" indent="-180975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If I believe “Jesus</a:t>
            </a:r>
            <a:r>
              <a:rPr kumimoji="0" lang="en-AU" sz="18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is Lord”, my life will demonstrate complete submission to His Lordship.</a:t>
            </a: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7F93CD-00A7-9AEB-B10A-133969580E28}"/>
              </a:ext>
            </a:extLst>
          </p:cNvPr>
          <p:cNvSpPr txBox="1"/>
          <p:nvPr/>
        </p:nvSpPr>
        <p:spPr>
          <a:xfrm>
            <a:off x="483704" y="446732"/>
            <a:ext cx="797929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b="1" baseline="30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9 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because, if you confess with your mouth that Jesus is Lord and believe in your heart that God raised him from the dead, you will be saved.</a:t>
            </a:r>
            <a:r>
              <a:rPr lang="en-AU" sz="1600" dirty="0">
                <a:effectLst/>
              </a:rPr>
              <a:t>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C374A0-5E01-08B7-20B5-35C057C627B9}"/>
              </a:ext>
            </a:extLst>
          </p:cNvPr>
          <p:cNvSpPr txBox="1"/>
          <p:nvPr/>
        </p:nvSpPr>
        <p:spPr>
          <a:xfrm>
            <a:off x="6957" y="3216636"/>
            <a:ext cx="8962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marR="0" lvl="0" indent="-180975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Genuine expression of faith  ––  An overflow of the goodness of a faith-filled heart</a:t>
            </a: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CFFDC5-FE90-1A73-A46A-0E1D855A371A}"/>
              </a:ext>
            </a:extLst>
          </p:cNvPr>
          <p:cNvSpPr txBox="1"/>
          <p:nvPr/>
        </p:nvSpPr>
        <p:spPr>
          <a:xfrm>
            <a:off x="717383" y="3585968"/>
            <a:ext cx="45870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AU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If I am uncomfortable about being a slave of Jesus, that is a sure sign that He is not my Lord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B64B44-DEC4-7151-6BC4-111E7ADCFB4B}"/>
              </a:ext>
            </a:extLst>
          </p:cNvPr>
          <p:cNvSpPr txBox="1"/>
          <p:nvPr/>
        </p:nvSpPr>
        <p:spPr>
          <a:xfrm>
            <a:off x="6957" y="4232299"/>
            <a:ext cx="89625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I believe in my heart that God raised Jesus from the dead: </a:t>
            </a:r>
          </a:p>
          <a:p>
            <a:pPr marL="490538" marR="0" lvl="0" indent="-179388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cannot remain silent;</a:t>
            </a:r>
          </a:p>
          <a:p>
            <a:pPr marL="490538" marR="0" lvl="0" indent="-179388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cannot remain the same;</a:t>
            </a:r>
          </a:p>
          <a:p>
            <a:pPr marL="490538" marR="0" lvl="0" indent="-179388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Nothing can distract me from total service and commitment to my Lord.</a:t>
            </a: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96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10" grpId="0" build="p"/>
      <p:bldP spid="5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8449</TotalTime>
  <Words>438</Words>
  <Application>Microsoft Macintosh PowerPoint</Application>
  <PresentationFormat>On-screen Show (16:10)</PresentationFormat>
  <Paragraphs>31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Arial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Michael Brumpton</dc:creator>
  <cp:lastModifiedBy>Michael Brumpton</cp:lastModifiedBy>
  <cp:revision>226</cp:revision>
  <cp:lastPrinted>2025-04-17T05:34:18Z</cp:lastPrinted>
  <dcterms:created xsi:type="dcterms:W3CDTF">2024-07-12T04:24:48Z</dcterms:created>
  <dcterms:modified xsi:type="dcterms:W3CDTF">2025-04-17T05:36:39Z</dcterms:modified>
</cp:coreProperties>
</file>